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HSRD" initials="CCHSRD" lastIdx="1" clrIdx="0">
    <p:extLst>
      <p:ext uri="{19B8F6BF-5375-455C-9EA6-DF929625EA0E}">
        <p15:presenceInfo xmlns:p15="http://schemas.microsoft.com/office/powerpoint/2012/main" userId="CCHS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69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AF89-8D30-2947-82A9-DDFF633A8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4723"/>
            <a:ext cx="9144000" cy="154523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4FEF7-2495-734C-B058-4547FF741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65AD-D4FF-8744-80B7-3FEBC592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4C5-1B17-B54D-AA7B-010FAA0EFD7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A31F-4882-C745-B228-D99BEA1E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DBC30-0085-374E-84C7-6780CA91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BD6-5426-9C45-966D-C2438BC71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2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B1B7-FE73-1742-A4D4-74439D73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9D1F-F235-5646-89C7-9775AD23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4C5-1B17-B54D-AA7B-010FAA0EFD7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874F7-4D34-7B46-9B8A-92889131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0768E-C01A-0C4A-BE89-0E65533D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ABD6-5426-9C45-966D-C2438BC71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4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C94B5-3D6C-784C-B54D-171B6FC79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AA2DD-BE3F-4149-8B40-3947F37F2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A4C5-1B17-B54D-AA7B-010FAA0EFD7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08B6B-898F-1E4B-886E-CDE051F0E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0EEB-619E-1F45-B402-EE32D8326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ABD6-5426-9C45-966D-C2438BC71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19AE28-0C4C-338F-0E3A-A1E37D53FDD9}"/>
              </a:ext>
            </a:extLst>
          </p:cNvPr>
          <p:cNvSpPr txBox="1"/>
          <p:nvPr/>
        </p:nvSpPr>
        <p:spPr>
          <a:xfrm>
            <a:off x="843691" y="2003462"/>
            <a:ext cx="10504617" cy="4403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 b="1" dirty="0">
                <a:latin typeface="Helvetica" pitchFamily="2" charset="0"/>
              </a:rPr>
              <a:t>Title</a:t>
            </a:r>
          </a:p>
          <a:p>
            <a:pPr algn="ctr"/>
            <a:r>
              <a:rPr lang="en-GB" sz="2800" b="1" dirty="0">
                <a:latin typeface="Helvetica" pitchFamily="2" charset="0"/>
              </a:rPr>
              <a:t>Authors</a:t>
            </a:r>
          </a:p>
          <a:p>
            <a:pPr algn="ctr"/>
            <a:r>
              <a:rPr lang="en-GB" sz="2000" dirty="0">
                <a:latin typeface="Helvetica" pitchFamily="2" charset="0"/>
              </a:rPr>
              <a:t>Institutional Affiliations</a:t>
            </a:r>
            <a:endParaRPr lang="en-GB" sz="3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4B2AB-D8A3-170E-079B-A4D820DEB860}"/>
              </a:ext>
            </a:extLst>
          </p:cNvPr>
          <p:cNvSpPr txBox="1"/>
          <p:nvPr/>
        </p:nvSpPr>
        <p:spPr>
          <a:xfrm>
            <a:off x="357813" y="195591"/>
            <a:ext cx="477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TITLE OF SLIDE (Edit)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CFECE-80DA-A998-9A35-B0C32791A883}"/>
              </a:ext>
            </a:extLst>
          </p:cNvPr>
          <p:cNvSpPr txBox="1"/>
          <p:nvPr/>
        </p:nvSpPr>
        <p:spPr>
          <a:xfrm>
            <a:off x="503434" y="1294544"/>
            <a:ext cx="11179943" cy="523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latin typeface="Helvetica" pitchFamily="2" charset="0"/>
              </a:rPr>
              <a:t>Duplicate this slide as needed.</a:t>
            </a:r>
          </a:p>
          <a:p>
            <a:r>
              <a:rPr lang="en-GB" sz="2400" dirty="0">
                <a:latin typeface="Helvetica" pitchFamily="2" charset="0"/>
              </a:rPr>
              <a:t>Keep in mind the time limit for your presentation is 10 minutes.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3B34F-EAD7-D4DA-37BE-7E8ED99ECD78}"/>
              </a:ext>
            </a:extLst>
          </p:cNvPr>
          <p:cNvSpPr txBox="1"/>
          <p:nvPr/>
        </p:nvSpPr>
        <p:spPr>
          <a:xfrm>
            <a:off x="8471338" y="244007"/>
            <a:ext cx="32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" pitchFamily="2" charset="0"/>
              </a:rPr>
              <a:t>Presentation O#</a:t>
            </a:r>
          </a:p>
        </p:txBody>
      </p:sp>
    </p:spTree>
    <p:extLst>
      <p:ext uri="{BB962C8B-B14F-4D97-AF65-F5344CB8AC3E}">
        <p14:creationId xmlns:p14="http://schemas.microsoft.com/office/powerpoint/2010/main" val="345575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32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Kershelle Hilaire</dc:creator>
  <cp:lastModifiedBy>Kershelle Barker</cp:lastModifiedBy>
  <cp:revision>11</cp:revision>
  <dcterms:created xsi:type="dcterms:W3CDTF">2020-09-14T14:17:46Z</dcterms:created>
  <dcterms:modified xsi:type="dcterms:W3CDTF">2024-08-27T15:36:14Z</dcterms:modified>
</cp:coreProperties>
</file>