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HSRD" initials="CCHSRD" lastIdx="1" clrIdx="0">
    <p:extLst>
      <p:ext uri="{19B8F6BF-5375-455C-9EA6-DF929625EA0E}">
        <p15:presenceInfo xmlns:p15="http://schemas.microsoft.com/office/powerpoint/2012/main" userId="CCHS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65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2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54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5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19AE28-0C4C-338F-0E3A-A1E37D53FDD9}"/>
              </a:ext>
            </a:extLst>
          </p:cNvPr>
          <p:cNvSpPr txBox="1"/>
          <p:nvPr/>
        </p:nvSpPr>
        <p:spPr>
          <a:xfrm>
            <a:off x="3417570" y="468630"/>
            <a:ext cx="8275320" cy="59383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4400" b="1" dirty="0">
                <a:latin typeface="Helvetica" pitchFamily="2" charset="0"/>
              </a:rPr>
              <a:t>Title of Presentation</a:t>
            </a:r>
          </a:p>
          <a:p>
            <a:endParaRPr lang="en-GB" sz="2800" b="1" dirty="0">
              <a:latin typeface="Helvetica" pitchFamily="2" charset="0"/>
            </a:endParaRPr>
          </a:p>
          <a:p>
            <a:r>
              <a:rPr lang="en-GB" sz="2800" b="1" dirty="0">
                <a:latin typeface="Helvetica" pitchFamily="2" charset="0"/>
              </a:rPr>
              <a:t>Author(s)</a:t>
            </a:r>
          </a:p>
          <a:p>
            <a:r>
              <a:rPr lang="en-GB" sz="2000" dirty="0">
                <a:latin typeface="Helvetica" pitchFamily="2" charset="0"/>
              </a:rPr>
              <a:t>Institutional Affiliation(s)</a:t>
            </a:r>
            <a:endParaRPr lang="en-GB" sz="3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4B2AB-D8A3-170E-079B-A4D820DEB860}"/>
              </a:ext>
            </a:extLst>
          </p:cNvPr>
          <p:cNvSpPr txBox="1"/>
          <p:nvPr/>
        </p:nvSpPr>
        <p:spPr>
          <a:xfrm>
            <a:off x="357813" y="195591"/>
            <a:ext cx="477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TITLE OF SLIDE [Edit]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CFECE-80DA-A998-9A35-B0C32791A883}"/>
              </a:ext>
            </a:extLst>
          </p:cNvPr>
          <p:cNvSpPr txBox="1"/>
          <p:nvPr/>
        </p:nvSpPr>
        <p:spPr>
          <a:xfrm>
            <a:off x="503434" y="1294544"/>
            <a:ext cx="11179943" cy="523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latin typeface="Helvetica" pitchFamily="2" charset="0"/>
              </a:rPr>
              <a:t>[Edit] Duplicate this slide as needed.</a:t>
            </a:r>
          </a:p>
          <a:p>
            <a:r>
              <a:rPr lang="en-GB" sz="2400" dirty="0">
                <a:latin typeface="Helvetica" pitchFamily="2" charset="0"/>
              </a:rPr>
              <a:t>Keep in mind the time limit for your presentation is 10 minutes.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3B34F-EAD7-D4DA-37BE-7E8ED99ECD78}"/>
              </a:ext>
            </a:extLst>
          </p:cNvPr>
          <p:cNvSpPr txBox="1"/>
          <p:nvPr/>
        </p:nvSpPr>
        <p:spPr>
          <a:xfrm>
            <a:off x="8471338" y="244007"/>
            <a:ext cx="32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itchFamily="2" charset="0"/>
              </a:rPr>
              <a:t>Presentation O#</a:t>
            </a:r>
          </a:p>
        </p:txBody>
      </p:sp>
    </p:spTree>
    <p:extLst>
      <p:ext uri="{BB962C8B-B14F-4D97-AF65-F5344CB8AC3E}">
        <p14:creationId xmlns:p14="http://schemas.microsoft.com/office/powerpoint/2010/main" val="345575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fd9825-d934-44ad-821b-189980c9227c">
      <Terms xmlns="http://schemas.microsoft.com/office/infopath/2007/PartnerControls"/>
    </lcf76f155ced4ddcb4097134ff3c332f>
    <TaxCatchAll xmlns="df46126e-46a7-4559-819f-82cbae3284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5DD7FEE317046BC7103E0787292AF" ma:contentTypeVersion="12" ma:contentTypeDescription="Create a new document." ma:contentTypeScope="" ma:versionID="54bc3a8b937efbca799ae15fc00e6bb5">
  <xsd:schema xmlns:xsd="http://www.w3.org/2001/XMLSchema" xmlns:xs="http://www.w3.org/2001/XMLSchema" xmlns:p="http://schemas.microsoft.com/office/2006/metadata/properties" xmlns:ns2="d6fd9825-d934-44ad-821b-189980c9227c" xmlns:ns3="df46126e-46a7-4559-819f-82cbae328474" targetNamespace="http://schemas.microsoft.com/office/2006/metadata/properties" ma:root="true" ma:fieldsID="8ce64771ebd1b2c422aa9b8fdc014fb8" ns2:_="" ns3:_="">
    <xsd:import namespace="d6fd9825-d934-44ad-821b-189980c9227c"/>
    <xsd:import namespace="df46126e-46a7-4559-819f-82cbae328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d9825-d934-44ad-821b-189980c92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6f758b3-ffa6-4222-b5df-c4dd4ecad3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6126e-46a7-4559-819f-82cbae32847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68813fe-944e-4649-9139-be3aeeb9ce5e}" ma:internalName="TaxCatchAll" ma:showField="CatchAllData" ma:web="df46126e-46a7-4559-819f-82cbae328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78099-AA13-44D7-8287-291A011D3EE3}">
  <ds:schemaRefs>
    <ds:schemaRef ds:uri="http://schemas.microsoft.com/office/2006/metadata/properties"/>
    <ds:schemaRef ds:uri="http://schemas.microsoft.com/office/infopath/2007/PartnerControls"/>
    <ds:schemaRef ds:uri="d6fd9825-d934-44ad-821b-189980c9227c"/>
    <ds:schemaRef ds:uri="df46126e-46a7-4559-819f-82cbae328474"/>
  </ds:schemaRefs>
</ds:datastoreItem>
</file>

<file path=customXml/itemProps2.xml><?xml version="1.0" encoding="utf-8"?>
<ds:datastoreItem xmlns:ds="http://schemas.openxmlformats.org/officeDocument/2006/customXml" ds:itemID="{0A4D048C-CDCE-4856-936A-428175AF1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60D36-DA46-45F8-9BEC-3ADF9E98A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d9825-d934-44ad-821b-189980c9227c"/>
    <ds:schemaRef ds:uri="df46126e-46a7-4559-819f-82cbae328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43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Kershelle Hilaire</dc:creator>
  <cp:lastModifiedBy>KHreative Works Branding Agency</cp:lastModifiedBy>
  <cp:revision>12</cp:revision>
  <dcterms:created xsi:type="dcterms:W3CDTF">2020-09-14T14:17:46Z</dcterms:created>
  <dcterms:modified xsi:type="dcterms:W3CDTF">2025-08-26T17:42:42Z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0x010100AD85DD7FEE317046BC7103E0787292AF</vt:lpwstr>
  </property>
  <property fmtid="{D5CDD505-2E9C-101B-9397-08002B2CF9AE}" pid="3" name="Order">
    <vt:r8>102800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